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7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522E-BD49-4B54-BF89-30C27FD6A2EB}" type="datetimeFigureOut">
              <a:rPr lang="en-NZ" smtClean="0"/>
              <a:pPr/>
              <a:t>19/09/2012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096BE-FA97-4EC9-BA1F-637C3421620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522E-BD49-4B54-BF89-30C27FD6A2EB}" type="datetimeFigureOut">
              <a:rPr lang="en-NZ" smtClean="0"/>
              <a:pPr/>
              <a:t>19/09/2012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096BE-FA97-4EC9-BA1F-637C3421620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522E-BD49-4B54-BF89-30C27FD6A2EB}" type="datetimeFigureOut">
              <a:rPr lang="en-NZ" smtClean="0"/>
              <a:pPr/>
              <a:t>19/09/2012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096BE-FA97-4EC9-BA1F-637C3421620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522E-BD49-4B54-BF89-30C27FD6A2EB}" type="datetimeFigureOut">
              <a:rPr lang="en-NZ" smtClean="0"/>
              <a:pPr/>
              <a:t>19/09/2012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096BE-FA97-4EC9-BA1F-637C3421620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522E-BD49-4B54-BF89-30C27FD6A2EB}" type="datetimeFigureOut">
              <a:rPr lang="en-NZ" smtClean="0"/>
              <a:pPr/>
              <a:t>19/09/2012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096BE-FA97-4EC9-BA1F-637C3421620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522E-BD49-4B54-BF89-30C27FD6A2EB}" type="datetimeFigureOut">
              <a:rPr lang="en-NZ" smtClean="0"/>
              <a:pPr/>
              <a:t>19/09/2012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096BE-FA97-4EC9-BA1F-637C3421620A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522E-BD49-4B54-BF89-30C27FD6A2EB}" type="datetimeFigureOut">
              <a:rPr lang="en-NZ" smtClean="0"/>
              <a:pPr/>
              <a:t>19/09/2012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096BE-FA97-4EC9-BA1F-637C3421620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522E-BD49-4B54-BF89-30C27FD6A2EB}" type="datetimeFigureOut">
              <a:rPr lang="en-NZ" smtClean="0"/>
              <a:pPr/>
              <a:t>19/09/2012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096BE-FA97-4EC9-BA1F-637C3421620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522E-BD49-4B54-BF89-30C27FD6A2EB}" type="datetimeFigureOut">
              <a:rPr lang="en-NZ" smtClean="0"/>
              <a:pPr/>
              <a:t>19/09/2012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096BE-FA97-4EC9-BA1F-637C3421620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522E-BD49-4B54-BF89-30C27FD6A2EB}" type="datetimeFigureOut">
              <a:rPr lang="en-NZ" smtClean="0"/>
              <a:pPr/>
              <a:t>19/09/2012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50096BE-FA97-4EC9-BA1F-637C3421620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522E-BD49-4B54-BF89-30C27FD6A2EB}" type="datetimeFigureOut">
              <a:rPr lang="en-NZ" smtClean="0"/>
              <a:pPr/>
              <a:t>19/09/2012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096BE-FA97-4EC9-BA1F-637C3421620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3D7522E-BD49-4B54-BF89-30C27FD6A2EB}" type="datetimeFigureOut">
              <a:rPr lang="en-NZ" smtClean="0"/>
              <a:pPr/>
              <a:t>19/09/2012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E50096BE-FA97-4EC9-BA1F-637C3421620A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7772400" cy="1470025"/>
          </a:xfrm>
        </p:spPr>
        <p:txBody>
          <a:bodyPr/>
          <a:lstStyle/>
          <a:p>
            <a:r>
              <a:rPr lang="en-NZ" dirty="0" smtClean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George</a:t>
            </a:r>
            <a:endParaRPr lang="en-NZ" dirty="0">
              <a:solidFill>
                <a:srgbClr val="FFC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844824"/>
            <a:ext cx="1625600" cy="1219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095130"/>
            <a:ext cx="1625600" cy="14892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3194974"/>
            <a:ext cx="1783444" cy="12912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34232" y="4565414"/>
            <a:ext cx="1985640" cy="13064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55676" y="2399954"/>
            <a:ext cx="1625600" cy="1219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4486182"/>
            <a:ext cx="1847552" cy="138566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81276" y="1844824"/>
            <a:ext cx="1800200" cy="13501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55676" y="3649853"/>
            <a:ext cx="1764196" cy="78715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22518" y="2465870"/>
            <a:ext cx="1825582" cy="136918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72335" y="3860552"/>
            <a:ext cx="2071446" cy="155358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796136" y="836712"/>
            <a:ext cx="21602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On the flying fox it feels like a dream</a:t>
            </a:r>
          </a:p>
          <a:p>
            <a:r>
              <a:rPr lang="en-NZ" dirty="0" smtClean="0"/>
              <a:t>On the flying fox you are part of a team</a:t>
            </a:r>
          </a:p>
          <a:p>
            <a:r>
              <a:rPr lang="en-NZ" dirty="0" smtClean="0"/>
              <a:t>When the bell rings for morning tea</a:t>
            </a:r>
          </a:p>
          <a:p>
            <a:r>
              <a:rPr lang="en-NZ" dirty="0" smtClean="0"/>
              <a:t>The first person at the flying fox </a:t>
            </a:r>
            <a:r>
              <a:rPr lang="en-NZ" smtClean="0"/>
              <a:t>turns out to be me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7223868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19</TotalTime>
  <Words>39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Angles</vt:lpstr>
      <vt:lpstr>George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George</dc:title>
  <dc:creator>Student</dc:creator>
  <cp:lastModifiedBy>Andrew</cp:lastModifiedBy>
  <cp:revision>3</cp:revision>
  <dcterms:created xsi:type="dcterms:W3CDTF">2012-09-13T00:07:15Z</dcterms:created>
  <dcterms:modified xsi:type="dcterms:W3CDTF">2012-09-19T02:49:36Z</dcterms:modified>
</cp:coreProperties>
</file>